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60" r:id="rId5"/>
    <p:sldId id="267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(page 1 animation only)" id="{51A97D5A-5B6F-45EB-9643-916B318EF8A4}">
          <p14:sldIdLst>
            <p14:sldId id="260"/>
          </p14:sldIdLst>
        </p14:section>
        <p14:section name="Start editing from here" id="{5D44603A-9934-4748-A687-EB516AC99E73}">
          <p14:sldIdLst>
            <p14:sldId id="267"/>
          </p14:sldIdLst>
        </p14:section>
        <p14:section name="Content" id="{10742F11-003F-40C6-8034-9378EE8E0063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FFFFF"/>
    <a:srgbClr val="7C9070"/>
    <a:srgbClr val="F86F26"/>
    <a:srgbClr val="F2AA84"/>
    <a:srgbClr val="F7DAD2"/>
    <a:srgbClr val="FBE3D6"/>
    <a:srgbClr val="3C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1" autoAdjust="0"/>
    <p:restoredTop sz="91990" autoAdjust="0"/>
  </p:normalViewPr>
  <p:slideViewPr>
    <p:cSldViewPr snapToGrid="0">
      <p:cViewPr varScale="1">
        <p:scale>
          <a:sx n="61" d="100"/>
          <a:sy n="61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F9878-D17C-4C74-84E7-662DAACBCF08}" type="datetimeFigureOut">
              <a:rPr lang="en-ID" smtClean="0"/>
              <a:t>02/09/2024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D65E1-534D-4E8A-9392-FCB3B2F3412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1382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D65E1-534D-4E8A-9392-FCB3B2F34129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5463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9817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425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decel="100000" fill="hold" grpId="1" nodeType="withEffect" nodePh="1">
                                  <p:stCondLst>
                                    <p:cond delay="250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2" nodeType="withEffect" nodePh="1">
                                  <p:stCondLst>
                                    <p:cond delay="2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0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80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16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01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89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5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8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0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87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4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4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9E1FF-D8BF-4199-86B0-ECBD5C5F344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CA214-21C5-43F3-82EA-D40E3619D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5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0E75E7-006C-6741-5B73-6DF9F99F5DF3}"/>
              </a:ext>
            </a:extLst>
          </p:cNvPr>
          <p:cNvSpPr/>
          <p:nvPr/>
        </p:nvSpPr>
        <p:spPr>
          <a:xfrm rot="1821906">
            <a:off x="12427882" y="-10276218"/>
            <a:ext cx="2608946" cy="10881360"/>
          </a:xfrm>
          <a:prstGeom prst="rect">
            <a:avLst/>
          </a:prstGeom>
          <a:gradFill flip="none" rotWithShape="1">
            <a:gsLst>
              <a:gs pos="39866">
                <a:srgbClr val="FBA97C"/>
              </a:gs>
              <a:gs pos="80000">
                <a:srgbClr val="FDD1B9"/>
              </a:gs>
              <a:gs pos="100000">
                <a:schemeClr val="bg1"/>
              </a:gs>
              <a:gs pos="0">
                <a:srgbClr val="F86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FFC4E9-D5AC-5BB8-CC6D-D0BF578E1407}"/>
              </a:ext>
            </a:extLst>
          </p:cNvPr>
          <p:cNvSpPr/>
          <p:nvPr/>
        </p:nvSpPr>
        <p:spPr>
          <a:xfrm rot="1821906">
            <a:off x="-433334" y="8740710"/>
            <a:ext cx="347338" cy="10881360"/>
          </a:xfrm>
          <a:prstGeom prst="rect">
            <a:avLst/>
          </a:prstGeom>
          <a:gradFill flip="none" rotWithShape="1">
            <a:gsLst>
              <a:gs pos="39866">
                <a:srgbClr val="FBA97C"/>
              </a:gs>
              <a:gs pos="80000">
                <a:srgbClr val="FDD1B9"/>
              </a:gs>
              <a:gs pos="100000">
                <a:schemeClr val="bg1"/>
              </a:gs>
              <a:gs pos="0">
                <a:srgbClr val="F86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0470B2-7F75-7269-3787-91E8B74E1732}"/>
              </a:ext>
            </a:extLst>
          </p:cNvPr>
          <p:cNvSpPr/>
          <p:nvPr/>
        </p:nvSpPr>
        <p:spPr>
          <a:xfrm rot="1821906">
            <a:off x="16838728" y="-11614089"/>
            <a:ext cx="347338" cy="10881360"/>
          </a:xfrm>
          <a:prstGeom prst="rect">
            <a:avLst/>
          </a:prstGeom>
          <a:gradFill flip="none" rotWithShape="1">
            <a:gsLst>
              <a:gs pos="39866">
                <a:srgbClr val="FBA97C"/>
              </a:gs>
              <a:gs pos="80000">
                <a:srgbClr val="FDD1B9"/>
              </a:gs>
              <a:gs pos="100000">
                <a:schemeClr val="bg1"/>
              </a:gs>
              <a:gs pos="0">
                <a:srgbClr val="F86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50507E-138F-D47C-388C-6CC61B662537}"/>
              </a:ext>
            </a:extLst>
          </p:cNvPr>
          <p:cNvSpPr/>
          <p:nvPr/>
        </p:nvSpPr>
        <p:spPr>
          <a:xfrm rot="498940">
            <a:off x="4643748" y="8745577"/>
            <a:ext cx="5291393" cy="5354755"/>
          </a:xfrm>
          <a:custGeom>
            <a:avLst/>
            <a:gdLst>
              <a:gd name="connsiteX0" fmla="*/ 2185396 w 4910708"/>
              <a:gd name="connsiteY0" fmla="*/ 0 h 6375052"/>
              <a:gd name="connsiteX1" fmla="*/ 2301762 w 4910708"/>
              <a:gd name="connsiteY1" fmla="*/ 47132 h 6375052"/>
              <a:gd name="connsiteX2" fmla="*/ 2301762 w 4910708"/>
              <a:gd name="connsiteY2" fmla="*/ 35345 h 6375052"/>
              <a:gd name="connsiteX3" fmla="*/ 4910708 w 4910708"/>
              <a:gd name="connsiteY3" fmla="*/ 35345 h 6375052"/>
              <a:gd name="connsiteX4" fmla="*/ 4910708 w 4910708"/>
              <a:gd name="connsiteY4" fmla="*/ 6375052 h 6375052"/>
              <a:gd name="connsiteX5" fmla="*/ 2301762 w 4910708"/>
              <a:gd name="connsiteY5" fmla="*/ 6375052 h 6375052"/>
              <a:gd name="connsiteX6" fmla="*/ 2301762 w 4910708"/>
              <a:gd name="connsiteY6" fmla="*/ 6327920 h 6375052"/>
              <a:gd name="connsiteX7" fmla="*/ 0 w 4910708"/>
              <a:gd name="connsiteY7" fmla="*/ 5395637 h 6375052"/>
              <a:gd name="connsiteX0" fmla="*/ 2185396 w 4910708"/>
              <a:gd name="connsiteY0" fmla="*/ 0 h 6375052"/>
              <a:gd name="connsiteX1" fmla="*/ 2301762 w 4910708"/>
              <a:gd name="connsiteY1" fmla="*/ 47132 h 6375052"/>
              <a:gd name="connsiteX2" fmla="*/ 2301762 w 4910708"/>
              <a:gd name="connsiteY2" fmla="*/ 35345 h 6375052"/>
              <a:gd name="connsiteX3" fmla="*/ 4910708 w 4910708"/>
              <a:gd name="connsiteY3" fmla="*/ 35345 h 6375052"/>
              <a:gd name="connsiteX4" fmla="*/ 4910708 w 4910708"/>
              <a:gd name="connsiteY4" fmla="*/ 6375052 h 6375052"/>
              <a:gd name="connsiteX5" fmla="*/ 2301762 w 4910708"/>
              <a:gd name="connsiteY5" fmla="*/ 6375052 h 6375052"/>
              <a:gd name="connsiteX6" fmla="*/ 0 w 4910708"/>
              <a:gd name="connsiteY6" fmla="*/ 5395637 h 6375052"/>
              <a:gd name="connsiteX7" fmla="*/ 2185396 w 4910708"/>
              <a:gd name="connsiteY7" fmla="*/ 0 h 6375052"/>
              <a:gd name="connsiteX0" fmla="*/ 2185396 w 4910708"/>
              <a:gd name="connsiteY0" fmla="*/ 0 h 6375052"/>
              <a:gd name="connsiteX1" fmla="*/ 2301762 w 4910708"/>
              <a:gd name="connsiteY1" fmla="*/ 47132 h 6375052"/>
              <a:gd name="connsiteX2" fmla="*/ 2301762 w 4910708"/>
              <a:gd name="connsiteY2" fmla="*/ 35345 h 6375052"/>
              <a:gd name="connsiteX3" fmla="*/ 4910708 w 4910708"/>
              <a:gd name="connsiteY3" fmla="*/ 35345 h 6375052"/>
              <a:gd name="connsiteX4" fmla="*/ 4910708 w 4910708"/>
              <a:gd name="connsiteY4" fmla="*/ 6375052 h 6375052"/>
              <a:gd name="connsiteX5" fmla="*/ 0 w 4910708"/>
              <a:gd name="connsiteY5" fmla="*/ 5395637 h 6375052"/>
              <a:gd name="connsiteX6" fmla="*/ 2185396 w 4910708"/>
              <a:gd name="connsiteY6" fmla="*/ 0 h 6375052"/>
              <a:gd name="connsiteX0" fmla="*/ 2185396 w 4910708"/>
              <a:gd name="connsiteY0" fmla="*/ 0 h 5582572"/>
              <a:gd name="connsiteX1" fmla="*/ 2301762 w 4910708"/>
              <a:gd name="connsiteY1" fmla="*/ 47132 h 5582572"/>
              <a:gd name="connsiteX2" fmla="*/ 2301762 w 4910708"/>
              <a:gd name="connsiteY2" fmla="*/ 35345 h 5582572"/>
              <a:gd name="connsiteX3" fmla="*/ 4910708 w 4910708"/>
              <a:gd name="connsiteY3" fmla="*/ 35345 h 5582572"/>
              <a:gd name="connsiteX4" fmla="*/ 4880228 w 4910708"/>
              <a:gd name="connsiteY4" fmla="*/ 5582572 h 5582572"/>
              <a:gd name="connsiteX5" fmla="*/ 0 w 4910708"/>
              <a:gd name="connsiteY5" fmla="*/ 5395637 h 5582572"/>
              <a:gd name="connsiteX6" fmla="*/ 2185396 w 4910708"/>
              <a:gd name="connsiteY6" fmla="*/ 0 h 5582572"/>
              <a:gd name="connsiteX0" fmla="*/ 2185396 w 4910708"/>
              <a:gd name="connsiteY0" fmla="*/ 0 h 5460652"/>
              <a:gd name="connsiteX1" fmla="*/ 2301762 w 4910708"/>
              <a:gd name="connsiteY1" fmla="*/ 47132 h 5460652"/>
              <a:gd name="connsiteX2" fmla="*/ 2301762 w 4910708"/>
              <a:gd name="connsiteY2" fmla="*/ 35345 h 5460652"/>
              <a:gd name="connsiteX3" fmla="*/ 4910708 w 4910708"/>
              <a:gd name="connsiteY3" fmla="*/ 35345 h 5460652"/>
              <a:gd name="connsiteX4" fmla="*/ 4895468 w 4910708"/>
              <a:gd name="connsiteY4" fmla="*/ 5460652 h 5460652"/>
              <a:gd name="connsiteX5" fmla="*/ 0 w 4910708"/>
              <a:gd name="connsiteY5" fmla="*/ 5395637 h 5460652"/>
              <a:gd name="connsiteX6" fmla="*/ 2185396 w 4910708"/>
              <a:gd name="connsiteY6" fmla="*/ 0 h 5460652"/>
              <a:gd name="connsiteX0" fmla="*/ 2185396 w 4910708"/>
              <a:gd name="connsiteY0" fmla="*/ 0 h 5395637"/>
              <a:gd name="connsiteX1" fmla="*/ 2301762 w 4910708"/>
              <a:gd name="connsiteY1" fmla="*/ 47132 h 5395637"/>
              <a:gd name="connsiteX2" fmla="*/ 2301762 w 4910708"/>
              <a:gd name="connsiteY2" fmla="*/ 35345 h 5395637"/>
              <a:gd name="connsiteX3" fmla="*/ 4910708 w 4910708"/>
              <a:gd name="connsiteY3" fmla="*/ 35345 h 5395637"/>
              <a:gd name="connsiteX4" fmla="*/ 4895468 w 4910708"/>
              <a:gd name="connsiteY4" fmla="*/ 5375591 h 5395637"/>
              <a:gd name="connsiteX5" fmla="*/ 0 w 4910708"/>
              <a:gd name="connsiteY5" fmla="*/ 5395637 h 5395637"/>
              <a:gd name="connsiteX6" fmla="*/ 2185396 w 4910708"/>
              <a:gd name="connsiteY6" fmla="*/ 0 h 5395637"/>
              <a:gd name="connsiteX0" fmla="*/ 2185396 w 4910708"/>
              <a:gd name="connsiteY0" fmla="*/ 0 h 5395637"/>
              <a:gd name="connsiteX1" fmla="*/ 2301762 w 4910708"/>
              <a:gd name="connsiteY1" fmla="*/ 47132 h 5395637"/>
              <a:gd name="connsiteX2" fmla="*/ 4910708 w 4910708"/>
              <a:gd name="connsiteY2" fmla="*/ 35345 h 5395637"/>
              <a:gd name="connsiteX3" fmla="*/ 4895468 w 4910708"/>
              <a:gd name="connsiteY3" fmla="*/ 5375591 h 5395637"/>
              <a:gd name="connsiteX4" fmla="*/ 0 w 4910708"/>
              <a:gd name="connsiteY4" fmla="*/ 5395637 h 5395637"/>
              <a:gd name="connsiteX5" fmla="*/ 2185396 w 4910708"/>
              <a:gd name="connsiteY5" fmla="*/ 0 h 5395637"/>
              <a:gd name="connsiteX0" fmla="*/ 2185396 w 4910708"/>
              <a:gd name="connsiteY0" fmla="*/ 0 h 5395637"/>
              <a:gd name="connsiteX1" fmla="*/ 4910708 w 4910708"/>
              <a:gd name="connsiteY1" fmla="*/ 35345 h 5395637"/>
              <a:gd name="connsiteX2" fmla="*/ 4895468 w 4910708"/>
              <a:gd name="connsiteY2" fmla="*/ 5375591 h 5395637"/>
              <a:gd name="connsiteX3" fmla="*/ 0 w 4910708"/>
              <a:gd name="connsiteY3" fmla="*/ 5395637 h 5395637"/>
              <a:gd name="connsiteX4" fmla="*/ 2185396 w 4910708"/>
              <a:gd name="connsiteY4" fmla="*/ 0 h 5395637"/>
              <a:gd name="connsiteX0" fmla="*/ 2174763 w 4910708"/>
              <a:gd name="connsiteY0" fmla="*/ 0 h 5363739"/>
              <a:gd name="connsiteX1" fmla="*/ 4910708 w 4910708"/>
              <a:gd name="connsiteY1" fmla="*/ 3447 h 5363739"/>
              <a:gd name="connsiteX2" fmla="*/ 4895468 w 4910708"/>
              <a:gd name="connsiteY2" fmla="*/ 5343693 h 5363739"/>
              <a:gd name="connsiteX3" fmla="*/ 0 w 4910708"/>
              <a:gd name="connsiteY3" fmla="*/ 5363739 h 5363739"/>
              <a:gd name="connsiteX4" fmla="*/ 2174763 w 4910708"/>
              <a:gd name="connsiteY4" fmla="*/ 0 h 5363739"/>
              <a:gd name="connsiteX0" fmla="*/ 2174763 w 5338182"/>
              <a:gd name="connsiteY0" fmla="*/ 0 h 5363739"/>
              <a:gd name="connsiteX1" fmla="*/ 4910708 w 5338182"/>
              <a:gd name="connsiteY1" fmla="*/ 3447 h 5363739"/>
              <a:gd name="connsiteX2" fmla="*/ 5338182 w 5338182"/>
              <a:gd name="connsiteY2" fmla="*/ 4538394 h 5363739"/>
              <a:gd name="connsiteX3" fmla="*/ 0 w 5338182"/>
              <a:gd name="connsiteY3" fmla="*/ 5363739 h 5363739"/>
              <a:gd name="connsiteX4" fmla="*/ 2174763 w 5338182"/>
              <a:gd name="connsiteY4" fmla="*/ 0 h 5363739"/>
              <a:gd name="connsiteX0" fmla="*/ 2174763 w 5338182"/>
              <a:gd name="connsiteY0" fmla="*/ 0 h 5363739"/>
              <a:gd name="connsiteX1" fmla="*/ 4702691 w 5338182"/>
              <a:gd name="connsiteY1" fmla="*/ 6174 h 5363739"/>
              <a:gd name="connsiteX2" fmla="*/ 5338182 w 5338182"/>
              <a:gd name="connsiteY2" fmla="*/ 4538394 h 5363739"/>
              <a:gd name="connsiteX3" fmla="*/ 0 w 5338182"/>
              <a:gd name="connsiteY3" fmla="*/ 5363739 h 5363739"/>
              <a:gd name="connsiteX4" fmla="*/ 2174763 w 5338182"/>
              <a:gd name="connsiteY4" fmla="*/ 0 h 5363739"/>
              <a:gd name="connsiteX0" fmla="*/ 2174763 w 5338182"/>
              <a:gd name="connsiteY0" fmla="*/ 372171 h 5735910"/>
              <a:gd name="connsiteX1" fmla="*/ 4621804 w 5338182"/>
              <a:gd name="connsiteY1" fmla="*/ 0 h 5735910"/>
              <a:gd name="connsiteX2" fmla="*/ 5338182 w 5338182"/>
              <a:gd name="connsiteY2" fmla="*/ 4910565 h 5735910"/>
              <a:gd name="connsiteX3" fmla="*/ 0 w 5338182"/>
              <a:gd name="connsiteY3" fmla="*/ 5735910 h 5735910"/>
              <a:gd name="connsiteX4" fmla="*/ 2174763 w 5338182"/>
              <a:gd name="connsiteY4" fmla="*/ 372171 h 573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8182" h="5735910">
                <a:moveTo>
                  <a:pt x="2174763" y="372171"/>
                </a:moveTo>
                <a:lnTo>
                  <a:pt x="4621804" y="0"/>
                </a:lnTo>
                <a:lnTo>
                  <a:pt x="5338182" y="4910565"/>
                </a:lnTo>
                <a:lnTo>
                  <a:pt x="0" y="5735910"/>
                </a:lnTo>
                <a:lnTo>
                  <a:pt x="2174763" y="372171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84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8245D0-98B9-39AD-733D-22CB49B6D531}"/>
              </a:ext>
            </a:extLst>
          </p:cNvPr>
          <p:cNvSpPr/>
          <p:nvPr/>
        </p:nvSpPr>
        <p:spPr>
          <a:xfrm rot="1821906">
            <a:off x="14034072" y="3386952"/>
            <a:ext cx="2608946" cy="10881360"/>
          </a:xfrm>
          <a:prstGeom prst="rect">
            <a:avLst/>
          </a:prstGeom>
          <a:solidFill>
            <a:srgbClr val="F7DAD2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4" name="Picture 23" descr="A lake surrounded by mountains&#10;&#10;Description automatically generated">
            <a:extLst>
              <a:ext uri="{FF2B5EF4-FFF2-40B4-BE49-F238E27FC236}">
                <a16:creationId xmlns:a16="http://schemas.microsoft.com/office/drawing/2014/main" id="{4EDE27F1-45B7-E14E-EED9-D7AD136B5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25" b="90000" l="500" r="99250">
                        <a14:foregroundMark x1="56417" y1="10000" x2="67250" y2="8625"/>
                        <a14:foregroundMark x1="67250" y1="8625" x2="71167" y2="10750"/>
                        <a14:foregroundMark x1="36417" y1="25000" x2="39000" y2="21875"/>
                        <a14:foregroundMark x1="39417" y1="22375" x2="34583" y2="24500"/>
                        <a14:foregroundMark x1="8833" y1="25625" x2="583" y2="35375"/>
                        <a14:foregroundMark x1="5667" y1="25250" x2="2833" y2="25875"/>
                        <a14:foregroundMark x1="61250" y1="51125" x2="79417" y2="45250"/>
                        <a14:foregroundMark x1="79417" y1="45250" x2="84583" y2="34000"/>
                        <a14:foregroundMark x1="84583" y1="34000" x2="89333" y2="31125"/>
                        <a14:foregroundMark x1="89333" y1="31125" x2="97833" y2="32000"/>
                        <a14:foregroundMark x1="57667" y1="60750" x2="91917" y2="49125"/>
                        <a14:foregroundMark x1="91917" y1="49125" x2="92083" y2="48875"/>
                        <a14:foregroundMark x1="97000" y1="28250" x2="98917" y2="26000"/>
                        <a14:foregroundMark x1="96500" y1="23750" x2="99167" y2="20875"/>
                        <a14:foregroundMark x1="99083" y1="18375" x2="98917" y2="17875"/>
                        <a14:foregroundMark x1="93417" y1="51125" x2="96750" y2="48375"/>
                        <a14:foregroundMark x1="93667" y1="54375" x2="99250" y2="48000"/>
                        <a14:foregroundMark x1="99167" y1="54250" x2="78750" y2="56250"/>
                        <a14:foregroundMark x1="98333" y1="62000" x2="69500" y2="62625"/>
                        <a14:foregroundMark x1="98667" y1="63875" x2="53167" y2="63375"/>
                        <a14:backgroundMark x1="12417" y1="17750" x2="26667" y2="23000"/>
                        <a14:backgroundMark x1="26667" y1="23000" x2="33768" y2="22926"/>
                        <a14:backgroundMark x1="36699" y1="20994" x2="31083" y2="15625"/>
                        <a14:backgroundMark x1="31083" y1="15625" x2="23000" y2="15875"/>
                        <a14:backgroundMark x1="33417" y1="24750" x2="29417" y2="27750"/>
                        <a14:backgroundMark x1="90333" y1="15500" x2="98833" y2="17750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3039"/>
            <a:ext cx="12527280" cy="77806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1CC20C-56C4-4D5A-1D72-3999DDE215A7}"/>
              </a:ext>
            </a:extLst>
          </p:cNvPr>
          <p:cNvSpPr/>
          <p:nvPr/>
        </p:nvSpPr>
        <p:spPr>
          <a:xfrm rot="16200000" flipH="1">
            <a:off x="2038559" y="364024"/>
            <a:ext cx="8711471" cy="14676120"/>
          </a:xfrm>
          <a:prstGeom prst="rect">
            <a:avLst/>
          </a:prstGeom>
          <a:gradFill flip="none" rotWithShape="1">
            <a:gsLst>
              <a:gs pos="0">
                <a:srgbClr val="F2AA84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567D6B6-6555-53F3-8B55-69B66EBDCA46}"/>
              </a:ext>
            </a:extLst>
          </p:cNvPr>
          <p:cNvGrpSpPr/>
          <p:nvPr/>
        </p:nvGrpSpPr>
        <p:grpSpPr>
          <a:xfrm>
            <a:off x="-129593" y="7023019"/>
            <a:ext cx="12656873" cy="1358131"/>
            <a:chOff x="-140220" y="6233744"/>
            <a:chExt cx="12656873" cy="1358131"/>
          </a:xfrm>
          <a:solidFill>
            <a:srgbClr val="FFFFFF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E1FA54A-6350-FC50-B181-8D0C2820C9F5}"/>
                </a:ext>
              </a:extLst>
            </p:cNvPr>
            <p:cNvSpPr/>
            <p:nvPr/>
          </p:nvSpPr>
          <p:spPr>
            <a:xfrm rot="16200000" flipH="1">
              <a:off x="5509151" y="584373"/>
              <a:ext cx="1358131" cy="126568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7770E7-2EF5-1480-B0C0-591D8D6B5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9868" y="6256566"/>
              <a:ext cx="11211010" cy="836729"/>
            </a:xfrm>
            <a:prstGeom prst="rect">
              <a:avLst/>
            </a:prstGeom>
            <a:grpFill/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5CF93E1-7E2F-CC3E-A407-9442E36A08B7}"/>
              </a:ext>
            </a:extLst>
          </p:cNvPr>
          <p:cNvGrpSpPr/>
          <p:nvPr/>
        </p:nvGrpSpPr>
        <p:grpSpPr>
          <a:xfrm>
            <a:off x="-5833611" y="735123"/>
            <a:ext cx="5324842" cy="970295"/>
            <a:chOff x="334276" y="539990"/>
            <a:chExt cx="5324842" cy="97029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8D7ACDA-19BF-F58B-7721-B6F3A0375399}"/>
                </a:ext>
              </a:extLst>
            </p:cNvPr>
            <p:cNvGrpSpPr/>
            <p:nvPr/>
          </p:nvGrpSpPr>
          <p:grpSpPr>
            <a:xfrm>
              <a:off x="334276" y="539990"/>
              <a:ext cx="3395003" cy="970295"/>
              <a:chOff x="376897" y="594772"/>
              <a:chExt cx="3395003" cy="970295"/>
            </a:xfrm>
          </p:grpSpPr>
          <p:pic>
            <p:nvPicPr>
              <p:cNvPr id="30" name="Picture 29" descr="A logo with yellow 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F2393FCC-2014-25D2-DFEF-5D92195D52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906" r="74762" b="34830"/>
              <a:stretch/>
            </p:blipFill>
            <p:spPr>
              <a:xfrm>
                <a:off x="376897" y="594772"/>
                <a:ext cx="1045386" cy="970295"/>
              </a:xfrm>
              <a:prstGeom prst="rect">
                <a:avLst/>
              </a:prstGeom>
            </p:spPr>
          </p:pic>
          <p:pic>
            <p:nvPicPr>
              <p:cNvPr id="31" name="Picture 30" descr="A logo with yellow 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D8ED9FA3-784F-BD2E-B9C8-88B7D05B24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949" t="34347" b="37509"/>
              <a:stretch/>
            </p:blipFill>
            <p:spPr>
              <a:xfrm>
                <a:off x="1489424" y="625362"/>
                <a:ext cx="2282476" cy="924056"/>
              </a:xfrm>
              <a:prstGeom prst="rect">
                <a:avLst/>
              </a:prstGeom>
            </p:spPr>
          </p:pic>
        </p:grp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DF0119B-1F8E-C9CD-1F3F-7C41D9F84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978"/>
            <a:stretch/>
          </p:blipFill>
          <p:spPr>
            <a:xfrm>
              <a:off x="3663696" y="584053"/>
              <a:ext cx="1995422" cy="718248"/>
            </a:xfrm>
            <a:prstGeom prst="rect">
              <a:avLst/>
            </a:prstGeom>
          </p:spPr>
        </p:pic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02D2D8C-4484-65E1-E050-C821A00AE176}"/>
              </a:ext>
            </a:extLst>
          </p:cNvPr>
          <p:cNvSpPr/>
          <p:nvPr/>
        </p:nvSpPr>
        <p:spPr>
          <a:xfrm rot="5400000">
            <a:off x="-9789033" y="-17382089"/>
            <a:ext cx="31770066" cy="41612144"/>
          </a:xfrm>
          <a:custGeom>
            <a:avLst/>
            <a:gdLst>
              <a:gd name="connsiteX0" fmla="*/ 12440281 w 31770066"/>
              <a:gd name="connsiteY0" fmla="*/ 26905545 h 41612144"/>
              <a:gd name="connsiteX1" fmla="*/ 19329785 w 31770066"/>
              <a:gd name="connsiteY1" fmla="*/ 26905545 h 41612144"/>
              <a:gd name="connsiteX2" fmla="*/ 19329785 w 31770066"/>
              <a:gd name="connsiteY2" fmla="*/ 14717017 h 41612144"/>
              <a:gd name="connsiteX3" fmla="*/ 12440281 w 31770066"/>
              <a:gd name="connsiteY3" fmla="*/ 14717017 h 41612144"/>
              <a:gd name="connsiteX4" fmla="*/ 0 w 31770066"/>
              <a:gd name="connsiteY4" fmla="*/ 41612144 h 41612144"/>
              <a:gd name="connsiteX5" fmla="*/ 0 w 31770066"/>
              <a:gd name="connsiteY5" fmla="*/ 26905545 h 41612144"/>
              <a:gd name="connsiteX6" fmla="*/ 1 w 31770066"/>
              <a:gd name="connsiteY6" fmla="*/ 26905545 h 41612144"/>
              <a:gd name="connsiteX7" fmla="*/ 1 w 31770066"/>
              <a:gd name="connsiteY7" fmla="*/ 14717017 h 41612144"/>
              <a:gd name="connsiteX8" fmla="*/ 1 w 31770066"/>
              <a:gd name="connsiteY8" fmla="*/ 892386 h 41612144"/>
              <a:gd name="connsiteX9" fmla="*/ 1 w 31770066"/>
              <a:gd name="connsiteY9" fmla="*/ 0 h 41612144"/>
              <a:gd name="connsiteX10" fmla="*/ 19329785 w 31770066"/>
              <a:gd name="connsiteY10" fmla="*/ 0 h 41612144"/>
              <a:gd name="connsiteX11" fmla="*/ 30247258 w 31770066"/>
              <a:gd name="connsiteY11" fmla="*/ 0 h 41612144"/>
              <a:gd name="connsiteX12" fmla="*/ 31770066 w 31770066"/>
              <a:gd name="connsiteY12" fmla="*/ 0 h 41612144"/>
              <a:gd name="connsiteX13" fmla="*/ 31770066 w 31770066"/>
              <a:gd name="connsiteY13" fmla="*/ 26905545 h 41612144"/>
              <a:gd name="connsiteX14" fmla="*/ 31770066 w 31770066"/>
              <a:gd name="connsiteY14" fmla="*/ 32353173 h 41612144"/>
              <a:gd name="connsiteX15" fmla="*/ 31770066 w 31770066"/>
              <a:gd name="connsiteY15" fmla="*/ 41612144 h 416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770066" h="41612144">
                <a:moveTo>
                  <a:pt x="12440281" y="26905545"/>
                </a:moveTo>
                <a:lnTo>
                  <a:pt x="19329785" y="26905545"/>
                </a:lnTo>
                <a:lnTo>
                  <a:pt x="19329785" y="14717017"/>
                </a:lnTo>
                <a:lnTo>
                  <a:pt x="12440281" y="14717017"/>
                </a:lnTo>
                <a:close/>
                <a:moveTo>
                  <a:pt x="0" y="41612144"/>
                </a:moveTo>
                <a:lnTo>
                  <a:pt x="0" y="26905545"/>
                </a:lnTo>
                <a:lnTo>
                  <a:pt x="1" y="26905545"/>
                </a:lnTo>
                <a:lnTo>
                  <a:pt x="1" y="14717017"/>
                </a:lnTo>
                <a:lnTo>
                  <a:pt x="1" y="892386"/>
                </a:lnTo>
                <a:lnTo>
                  <a:pt x="1" y="0"/>
                </a:lnTo>
                <a:lnTo>
                  <a:pt x="19329785" y="0"/>
                </a:lnTo>
                <a:lnTo>
                  <a:pt x="30247258" y="0"/>
                </a:lnTo>
                <a:lnTo>
                  <a:pt x="31770066" y="0"/>
                </a:lnTo>
                <a:lnTo>
                  <a:pt x="31770066" y="26905545"/>
                </a:lnTo>
                <a:lnTo>
                  <a:pt x="31770066" y="32353173"/>
                </a:lnTo>
                <a:lnTo>
                  <a:pt x="31770066" y="41612144"/>
                </a:lnTo>
                <a:close/>
              </a:path>
            </a:pathLst>
          </a:cu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84716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8C29EC-AA39-C646-D470-4A491EBFEB5D}"/>
              </a:ext>
            </a:extLst>
          </p:cNvPr>
          <p:cNvSpPr/>
          <p:nvPr/>
        </p:nvSpPr>
        <p:spPr>
          <a:xfrm rot="10069993">
            <a:off x="8024129" y="4351090"/>
            <a:ext cx="2608946" cy="572035"/>
          </a:xfrm>
          <a:prstGeom prst="rect">
            <a:avLst/>
          </a:prstGeom>
          <a:solidFill>
            <a:srgbClr val="F86F26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 descr="A lake surrounded by mountains&#10;&#10;Description automatically generated">
            <a:extLst>
              <a:ext uri="{FF2B5EF4-FFF2-40B4-BE49-F238E27FC236}">
                <a16:creationId xmlns:a16="http://schemas.microsoft.com/office/drawing/2014/main" id="{7DC67767-893E-19D5-9380-DA4662E3DE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25" b="90000" l="500" r="99250">
                        <a14:foregroundMark x1="56417" y1="10000" x2="67250" y2="8625"/>
                        <a14:foregroundMark x1="67250" y1="8625" x2="71167" y2="10750"/>
                        <a14:foregroundMark x1="36417" y1="25000" x2="39000" y2="21875"/>
                        <a14:foregroundMark x1="39417" y1="22375" x2="34583" y2="24500"/>
                        <a14:foregroundMark x1="8833" y1="25625" x2="583" y2="35375"/>
                        <a14:foregroundMark x1="5667" y1="25250" x2="2833" y2="25875"/>
                        <a14:foregroundMark x1="61250" y1="51125" x2="79417" y2="45250"/>
                        <a14:foregroundMark x1="79417" y1="45250" x2="84583" y2="34000"/>
                        <a14:foregroundMark x1="84583" y1="34000" x2="89333" y2="31125"/>
                        <a14:foregroundMark x1="89333" y1="31125" x2="97833" y2="32000"/>
                        <a14:foregroundMark x1="57667" y1="60750" x2="91917" y2="49125"/>
                        <a14:foregroundMark x1="91917" y1="49125" x2="92083" y2="48875"/>
                        <a14:foregroundMark x1="97000" y1="28250" x2="98917" y2="26000"/>
                        <a14:foregroundMark x1="96500" y1="23750" x2="99167" y2="20875"/>
                        <a14:foregroundMark x1="99083" y1="18375" x2="98917" y2="17875"/>
                        <a14:foregroundMark x1="93417" y1="51125" x2="96750" y2="48375"/>
                        <a14:foregroundMark x1="93667" y1="54375" x2="99250" y2="48000"/>
                        <a14:foregroundMark x1="99167" y1="54250" x2="78750" y2="56250"/>
                        <a14:foregroundMark x1="98333" y1="62000" x2="69500" y2="62625"/>
                        <a14:foregroundMark x1="98667" y1="63875" x2="53167" y2="63375"/>
                        <a14:backgroundMark x1="12417" y1="17750" x2="26667" y2="23000"/>
                        <a14:backgroundMark x1="26667" y1="23000" x2="33768" y2="22926"/>
                        <a14:backgroundMark x1="36699" y1="20994" x2="31083" y2="15625"/>
                        <a14:backgroundMark x1="31083" y1="15625" x2="23000" y2="15875"/>
                        <a14:backgroundMark x1="33417" y1="24750" x2="29417" y2="27750"/>
                        <a14:backgroundMark x1="90333" y1="15500" x2="98833" y2="17750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1" y="1971128"/>
            <a:ext cx="12527280" cy="778064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BBDBE9F-D895-71BB-4D82-D81312DB5041}"/>
              </a:ext>
            </a:extLst>
          </p:cNvPr>
          <p:cNvSpPr/>
          <p:nvPr/>
        </p:nvSpPr>
        <p:spPr>
          <a:xfrm rot="16200000" flipH="1">
            <a:off x="2180730" y="-2713681"/>
            <a:ext cx="8711471" cy="14676120"/>
          </a:xfrm>
          <a:prstGeom prst="rect">
            <a:avLst/>
          </a:prstGeom>
          <a:gradFill flip="none" rotWithShape="1">
            <a:gsLst>
              <a:gs pos="0">
                <a:srgbClr val="F2AA84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165708-8393-ECFF-35D9-77A6895919B4}"/>
              </a:ext>
            </a:extLst>
          </p:cNvPr>
          <p:cNvSpPr/>
          <p:nvPr/>
        </p:nvSpPr>
        <p:spPr>
          <a:xfrm rot="1821906">
            <a:off x="7328131" y="-1762319"/>
            <a:ext cx="2608946" cy="10881360"/>
          </a:xfrm>
          <a:prstGeom prst="rect">
            <a:avLst/>
          </a:prstGeom>
          <a:gradFill flip="none" rotWithShape="1">
            <a:gsLst>
              <a:gs pos="39866">
                <a:srgbClr val="FBA97C"/>
              </a:gs>
              <a:gs pos="80000">
                <a:srgbClr val="FDD1B9"/>
              </a:gs>
              <a:gs pos="100000">
                <a:schemeClr val="bg1"/>
              </a:gs>
              <a:gs pos="0">
                <a:srgbClr val="F86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107B89-029B-C34D-F1B0-892C51206B08}"/>
              </a:ext>
            </a:extLst>
          </p:cNvPr>
          <p:cNvSpPr/>
          <p:nvPr/>
        </p:nvSpPr>
        <p:spPr>
          <a:xfrm rot="1821906">
            <a:off x="3101402" y="4005131"/>
            <a:ext cx="347338" cy="10881360"/>
          </a:xfrm>
          <a:prstGeom prst="rect">
            <a:avLst/>
          </a:prstGeom>
          <a:gradFill flip="none" rotWithShape="1">
            <a:gsLst>
              <a:gs pos="39866">
                <a:srgbClr val="FBA97C"/>
              </a:gs>
              <a:gs pos="80000">
                <a:srgbClr val="FDD1B9"/>
              </a:gs>
              <a:gs pos="100000">
                <a:schemeClr val="bg1"/>
              </a:gs>
              <a:gs pos="0">
                <a:srgbClr val="F86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E335EA-B145-6009-152C-8A1D01A3033F}"/>
              </a:ext>
            </a:extLst>
          </p:cNvPr>
          <p:cNvSpPr/>
          <p:nvPr/>
        </p:nvSpPr>
        <p:spPr>
          <a:xfrm rot="1821906">
            <a:off x="13734862" y="-7529769"/>
            <a:ext cx="347338" cy="10881360"/>
          </a:xfrm>
          <a:prstGeom prst="rect">
            <a:avLst/>
          </a:prstGeom>
          <a:gradFill flip="none" rotWithShape="1">
            <a:gsLst>
              <a:gs pos="39866">
                <a:srgbClr val="FBA97C"/>
              </a:gs>
              <a:gs pos="80000">
                <a:srgbClr val="FDD1B9"/>
              </a:gs>
              <a:gs pos="100000">
                <a:schemeClr val="bg1"/>
              </a:gs>
              <a:gs pos="0">
                <a:srgbClr val="F86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3B61629-DA0E-22CF-1768-3832569DCC86}"/>
              </a:ext>
            </a:extLst>
          </p:cNvPr>
          <p:cNvSpPr/>
          <p:nvPr/>
        </p:nvSpPr>
        <p:spPr>
          <a:xfrm rot="611424">
            <a:off x="7396978" y="1126231"/>
            <a:ext cx="4493369" cy="4571868"/>
          </a:xfrm>
          <a:custGeom>
            <a:avLst/>
            <a:gdLst>
              <a:gd name="connsiteX0" fmla="*/ 2185396 w 4910708"/>
              <a:gd name="connsiteY0" fmla="*/ 0 h 6375052"/>
              <a:gd name="connsiteX1" fmla="*/ 2301762 w 4910708"/>
              <a:gd name="connsiteY1" fmla="*/ 47132 h 6375052"/>
              <a:gd name="connsiteX2" fmla="*/ 2301762 w 4910708"/>
              <a:gd name="connsiteY2" fmla="*/ 35345 h 6375052"/>
              <a:gd name="connsiteX3" fmla="*/ 4910708 w 4910708"/>
              <a:gd name="connsiteY3" fmla="*/ 35345 h 6375052"/>
              <a:gd name="connsiteX4" fmla="*/ 4910708 w 4910708"/>
              <a:gd name="connsiteY4" fmla="*/ 6375052 h 6375052"/>
              <a:gd name="connsiteX5" fmla="*/ 2301762 w 4910708"/>
              <a:gd name="connsiteY5" fmla="*/ 6375052 h 6375052"/>
              <a:gd name="connsiteX6" fmla="*/ 2301762 w 4910708"/>
              <a:gd name="connsiteY6" fmla="*/ 6327920 h 6375052"/>
              <a:gd name="connsiteX7" fmla="*/ 0 w 4910708"/>
              <a:gd name="connsiteY7" fmla="*/ 5395637 h 6375052"/>
              <a:gd name="connsiteX0" fmla="*/ 2185396 w 4910708"/>
              <a:gd name="connsiteY0" fmla="*/ 0 h 6375052"/>
              <a:gd name="connsiteX1" fmla="*/ 2301762 w 4910708"/>
              <a:gd name="connsiteY1" fmla="*/ 47132 h 6375052"/>
              <a:gd name="connsiteX2" fmla="*/ 2301762 w 4910708"/>
              <a:gd name="connsiteY2" fmla="*/ 35345 h 6375052"/>
              <a:gd name="connsiteX3" fmla="*/ 4910708 w 4910708"/>
              <a:gd name="connsiteY3" fmla="*/ 35345 h 6375052"/>
              <a:gd name="connsiteX4" fmla="*/ 4910708 w 4910708"/>
              <a:gd name="connsiteY4" fmla="*/ 6375052 h 6375052"/>
              <a:gd name="connsiteX5" fmla="*/ 2301762 w 4910708"/>
              <a:gd name="connsiteY5" fmla="*/ 6375052 h 6375052"/>
              <a:gd name="connsiteX6" fmla="*/ 0 w 4910708"/>
              <a:gd name="connsiteY6" fmla="*/ 5395637 h 6375052"/>
              <a:gd name="connsiteX7" fmla="*/ 2185396 w 4910708"/>
              <a:gd name="connsiteY7" fmla="*/ 0 h 6375052"/>
              <a:gd name="connsiteX0" fmla="*/ 2185396 w 4910708"/>
              <a:gd name="connsiteY0" fmla="*/ 0 h 6375052"/>
              <a:gd name="connsiteX1" fmla="*/ 2301762 w 4910708"/>
              <a:gd name="connsiteY1" fmla="*/ 47132 h 6375052"/>
              <a:gd name="connsiteX2" fmla="*/ 2301762 w 4910708"/>
              <a:gd name="connsiteY2" fmla="*/ 35345 h 6375052"/>
              <a:gd name="connsiteX3" fmla="*/ 4910708 w 4910708"/>
              <a:gd name="connsiteY3" fmla="*/ 35345 h 6375052"/>
              <a:gd name="connsiteX4" fmla="*/ 4910708 w 4910708"/>
              <a:gd name="connsiteY4" fmla="*/ 6375052 h 6375052"/>
              <a:gd name="connsiteX5" fmla="*/ 0 w 4910708"/>
              <a:gd name="connsiteY5" fmla="*/ 5395637 h 6375052"/>
              <a:gd name="connsiteX6" fmla="*/ 2185396 w 4910708"/>
              <a:gd name="connsiteY6" fmla="*/ 0 h 6375052"/>
              <a:gd name="connsiteX0" fmla="*/ 2185396 w 4910708"/>
              <a:gd name="connsiteY0" fmla="*/ 0 h 5582572"/>
              <a:gd name="connsiteX1" fmla="*/ 2301762 w 4910708"/>
              <a:gd name="connsiteY1" fmla="*/ 47132 h 5582572"/>
              <a:gd name="connsiteX2" fmla="*/ 2301762 w 4910708"/>
              <a:gd name="connsiteY2" fmla="*/ 35345 h 5582572"/>
              <a:gd name="connsiteX3" fmla="*/ 4910708 w 4910708"/>
              <a:gd name="connsiteY3" fmla="*/ 35345 h 5582572"/>
              <a:gd name="connsiteX4" fmla="*/ 4880228 w 4910708"/>
              <a:gd name="connsiteY4" fmla="*/ 5582572 h 5582572"/>
              <a:gd name="connsiteX5" fmla="*/ 0 w 4910708"/>
              <a:gd name="connsiteY5" fmla="*/ 5395637 h 5582572"/>
              <a:gd name="connsiteX6" fmla="*/ 2185396 w 4910708"/>
              <a:gd name="connsiteY6" fmla="*/ 0 h 5582572"/>
              <a:gd name="connsiteX0" fmla="*/ 2185396 w 4910708"/>
              <a:gd name="connsiteY0" fmla="*/ 0 h 5460652"/>
              <a:gd name="connsiteX1" fmla="*/ 2301762 w 4910708"/>
              <a:gd name="connsiteY1" fmla="*/ 47132 h 5460652"/>
              <a:gd name="connsiteX2" fmla="*/ 2301762 w 4910708"/>
              <a:gd name="connsiteY2" fmla="*/ 35345 h 5460652"/>
              <a:gd name="connsiteX3" fmla="*/ 4910708 w 4910708"/>
              <a:gd name="connsiteY3" fmla="*/ 35345 h 5460652"/>
              <a:gd name="connsiteX4" fmla="*/ 4895468 w 4910708"/>
              <a:gd name="connsiteY4" fmla="*/ 5460652 h 5460652"/>
              <a:gd name="connsiteX5" fmla="*/ 0 w 4910708"/>
              <a:gd name="connsiteY5" fmla="*/ 5395637 h 5460652"/>
              <a:gd name="connsiteX6" fmla="*/ 2185396 w 4910708"/>
              <a:gd name="connsiteY6" fmla="*/ 0 h 5460652"/>
              <a:gd name="connsiteX0" fmla="*/ 2185396 w 4910708"/>
              <a:gd name="connsiteY0" fmla="*/ 0 h 5395637"/>
              <a:gd name="connsiteX1" fmla="*/ 2301762 w 4910708"/>
              <a:gd name="connsiteY1" fmla="*/ 47132 h 5395637"/>
              <a:gd name="connsiteX2" fmla="*/ 2301762 w 4910708"/>
              <a:gd name="connsiteY2" fmla="*/ 35345 h 5395637"/>
              <a:gd name="connsiteX3" fmla="*/ 4910708 w 4910708"/>
              <a:gd name="connsiteY3" fmla="*/ 35345 h 5395637"/>
              <a:gd name="connsiteX4" fmla="*/ 4895468 w 4910708"/>
              <a:gd name="connsiteY4" fmla="*/ 5375591 h 5395637"/>
              <a:gd name="connsiteX5" fmla="*/ 0 w 4910708"/>
              <a:gd name="connsiteY5" fmla="*/ 5395637 h 5395637"/>
              <a:gd name="connsiteX6" fmla="*/ 2185396 w 4910708"/>
              <a:gd name="connsiteY6" fmla="*/ 0 h 5395637"/>
              <a:gd name="connsiteX0" fmla="*/ 2185396 w 4910708"/>
              <a:gd name="connsiteY0" fmla="*/ 0 h 5395637"/>
              <a:gd name="connsiteX1" fmla="*/ 2301762 w 4910708"/>
              <a:gd name="connsiteY1" fmla="*/ 47132 h 5395637"/>
              <a:gd name="connsiteX2" fmla="*/ 4910708 w 4910708"/>
              <a:gd name="connsiteY2" fmla="*/ 35345 h 5395637"/>
              <a:gd name="connsiteX3" fmla="*/ 4895468 w 4910708"/>
              <a:gd name="connsiteY3" fmla="*/ 5375591 h 5395637"/>
              <a:gd name="connsiteX4" fmla="*/ 0 w 4910708"/>
              <a:gd name="connsiteY4" fmla="*/ 5395637 h 5395637"/>
              <a:gd name="connsiteX5" fmla="*/ 2185396 w 4910708"/>
              <a:gd name="connsiteY5" fmla="*/ 0 h 5395637"/>
              <a:gd name="connsiteX0" fmla="*/ 2185396 w 4910708"/>
              <a:gd name="connsiteY0" fmla="*/ 0 h 5395637"/>
              <a:gd name="connsiteX1" fmla="*/ 4910708 w 4910708"/>
              <a:gd name="connsiteY1" fmla="*/ 35345 h 5395637"/>
              <a:gd name="connsiteX2" fmla="*/ 4895468 w 4910708"/>
              <a:gd name="connsiteY2" fmla="*/ 5375591 h 5395637"/>
              <a:gd name="connsiteX3" fmla="*/ 0 w 4910708"/>
              <a:gd name="connsiteY3" fmla="*/ 5395637 h 5395637"/>
              <a:gd name="connsiteX4" fmla="*/ 2185396 w 4910708"/>
              <a:gd name="connsiteY4" fmla="*/ 0 h 5395637"/>
              <a:gd name="connsiteX0" fmla="*/ 2174763 w 4910708"/>
              <a:gd name="connsiteY0" fmla="*/ 0 h 5363739"/>
              <a:gd name="connsiteX1" fmla="*/ 4910708 w 4910708"/>
              <a:gd name="connsiteY1" fmla="*/ 3447 h 5363739"/>
              <a:gd name="connsiteX2" fmla="*/ 4895468 w 4910708"/>
              <a:gd name="connsiteY2" fmla="*/ 5343693 h 5363739"/>
              <a:gd name="connsiteX3" fmla="*/ 0 w 4910708"/>
              <a:gd name="connsiteY3" fmla="*/ 5363739 h 5363739"/>
              <a:gd name="connsiteX4" fmla="*/ 2174763 w 4910708"/>
              <a:gd name="connsiteY4" fmla="*/ 0 h 5363739"/>
              <a:gd name="connsiteX0" fmla="*/ 2174763 w 5338182"/>
              <a:gd name="connsiteY0" fmla="*/ 0 h 5363739"/>
              <a:gd name="connsiteX1" fmla="*/ 4910708 w 5338182"/>
              <a:gd name="connsiteY1" fmla="*/ 3447 h 5363739"/>
              <a:gd name="connsiteX2" fmla="*/ 5338182 w 5338182"/>
              <a:gd name="connsiteY2" fmla="*/ 4538394 h 5363739"/>
              <a:gd name="connsiteX3" fmla="*/ 0 w 5338182"/>
              <a:gd name="connsiteY3" fmla="*/ 5363739 h 5363739"/>
              <a:gd name="connsiteX4" fmla="*/ 2174763 w 5338182"/>
              <a:gd name="connsiteY4" fmla="*/ 0 h 5363739"/>
              <a:gd name="connsiteX0" fmla="*/ 2174763 w 5338182"/>
              <a:gd name="connsiteY0" fmla="*/ 0 h 5363739"/>
              <a:gd name="connsiteX1" fmla="*/ 4702691 w 5338182"/>
              <a:gd name="connsiteY1" fmla="*/ 6174 h 5363739"/>
              <a:gd name="connsiteX2" fmla="*/ 5338182 w 5338182"/>
              <a:gd name="connsiteY2" fmla="*/ 4538394 h 5363739"/>
              <a:gd name="connsiteX3" fmla="*/ 0 w 5338182"/>
              <a:gd name="connsiteY3" fmla="*/ 5363739 h 5363739"/>
              <a:gd name="connsiteX4" fmla="*/ 2174763 w 5338182"/>
              <a:gd name="connsiteY4" fmla="*/ 0 h 5363739"/>
              <a:gd name="connsiteX0" fmla="*/ 2174763 w 5338182"/>
              <a:gd name="connsiteY0" fmla="*/ 372171 h 5735910"/>
              <a:gd name="connsiteX1" fmla="*/ 4621804 w 5338182"/>
              <a:gd name="connsiteY1" fmla="*/ 0 h 5735910"/>
              <a:gd name="connsiteX2" fmla="*/ 5338182 w 5338182"/>
              <a:gd name="connsiteY2" fmla="*/ 4910565 h 5735910"/>
              <a:gd name="connsiteX3" fmla="*/ 0 w 5338182"/>
              <a:gd name="connsiteY3" fmla="*/ 5735910 h 5735910"/>
              <a:gd name="connsiteX4" fmla="*/ 2174763 w 5338182"/>
              <a:gd name="connsiteY4" fmla="*/ 372171 h 5735910"/>
              <a:gd name="connsiteX0" fmla="*/ 1534988 w 4698407"/>
              <a:gd name="connsiteY0" fmla="*/ 372171 h 5721071"/>
              <a:gd name="connsiteX1" fmla="*/ 3982029 w 4698407"/>
              <a:gd name="connsiteY1" fmla="*/ 0 h 5721071"/>
              <a:gd name="connsiteX2" fmla="*/ 4698407 w 4698407"/>
              <a:gd name="connsiteY2" fmla="*/ 4910565 h 5721071"/>
              <a:gd name="connsiteX3" fmla="*/ 0 w 4698407"/>
              <a:gd name="connsiteY3" fmla="*/ 5721071 h 5721071"/>
              <a:gd name="connsiteX4" fmla="*/ 1534988 w 4698407"/>
              <a:gd name="connsiteY4" fmla="*/ 372171 h 5721071"/>
              <a:gd name="connsiteX0" fmla="*/ 1625243 w 4788662"/>
              <a:gd name="connsiteY0" fmla="*/ 372171 h 5742040"/>
              <a:gd name="connsiteX1" fmla="*/ 4072284 w 4788662"/>
              <a:gd name="connsiteY1" fmla="*/ 0 h 5742040"/>
              <a:gd name="connsiteX2" fmla="*/ 4788662 w 4788662"/>
              <a:gd name="connsiteY2" fmla="*/ 4910565 h 5742040"/>
              <a:gd name="connsiteX3" fmla="*/ 0 w 4788662"/>
              <a:gd name="connsiteY3" fmla="*/ 5742040 h 5742040"/>
              <a:gd name="connsiteX4" fmla="*/ 1625243 w 4788662"/>
              <a:gd name="connsiteY4" fmla="*/ 372171 h 5742040"/>
              <a:gd name="connsiteX0" fmla="*/ 1625243 w 4621228"/>
              <a:gd name="connsiteY0" fmla="*/ 372171 h 5742040"/>
              <a:gd name="connsiteX1" fmla="*/ 4072284 w 4621228"/>
              <a:gd name="connsiteY1" fmla="*/ 0 h 5742040"/>
              <a:gd name="connsiteX2" fmla="*/ 4621228 w 4621228"/>
              <a:gd name="connsiteY2" fmla="*/ 4748766 h 5742040"/>
              <a:gd name="connsiteX3" fmla="*/ 0 w 4621228"/>
              <a:gd name="connsiteY3" fmla="*/ 5742040 h 5742040"/>
              <a:gd name="connsiteX4" fmla="*/ 1625243 w 4621228"/>
              <a:gd name="connsiteY4" fmla="*/ 372171 h 5742040"/>
              <a:gd name="connsiteX0" fmla="*/ 1625243 w 4621228"/>
              <a:gd name="connsiteY0" fmla="*/ 377125 h 5746994"/>
              <a:gd name="connsiteX1" fmla="*/ 3978424 w 4621228"/>
              <a:gd name="connsiteY1" fmla="*/ 0 h 5746994"/>
              <a:gd name="connsiteX2" fmla="*/ 4621228 w 4621228"/>
              <a:gd name="connsiteY2" fmla="*/ 4753720 h 5746994"/>
              <a:gd name="connsiteX3" fmla="*/ 0 w 4621228"/>
              <a:gd name="connsiteY3" fmla="*/ 5746994 h 5746994"/>
              <a:gd name="connsiteX4" fmla="*/ 1625243 w 4621228"/>
              <a:gd name="connsiteY4" fmla="*/ 377125 h 5746994"/>
              <a:gd name="connsiteX0" fmla="*/ 1625243 w 4621228"/>
              <a:gd name="connsiteY0" fmla="*/ 370136 h 5740005"/>
              <a:gd name="connsiteX1" fmla="*/ 3948340 w 4621228"/>
              <a:gd name="connsiteY1" fmla="*/ 0 h 5740005"/>
              <a:gd name="connsiteX2" fmla="*/ 4621228 w 4621228"/>
              <a:gd name="connsiteY2" fmla="*/ 4746731 h 5740005"/>
              <a:gd name="connsiteX3" fmla="*/ 0 w 4621228"/>
              <a:gd name="connsiteY3" fmla="*/ 5740005 h 5740005"/>
              <a:gd name="connsiteX4" fmla="*/ 1625243 w 4621228"/>
              <a:gd name="connsiteY4" fmla="*/ 370136 h 5740005"/>
              <a:gd name="connsiteX0" fmla="*/ 1625243 w 4621228"/>
              <a:gd name="connsiteY0" fmla="*/ 521008 h 5890877"/>
              <a:gd name="connsiteX1" fmla="*/ 3906651 w 4621228"/>
              <a:gd name="connsiteY1" fmla="*/ 1 h 5890877"/>
              <a:gd name="connsiteX2" fmla="*/ 4621228 w 4621228"/>
              <a:gd name="connsiteY2" fmla="*/ 4897603 h 5890877"/>
              <a:gd name="connsiteX3" fmla="*/ 0 w 4621228"/>
              <a:gd name="connsiteY3" fmla="*/ 5890877 h 5890877"/>
              <a:gd name="connsiteX4" fmla="*/ 1625243 w 4621228"/>
              <a:gd name="connsiteY4" fmla="*/ 521008 h 5890877"/>
              <a:gd name="connsiteX0" fmla="*/ 1488215 w 4621228"/>
              <a:gd name="connsiteY0" fmla="*/ 555483 h 5890876"/>
              <a:gd name="connsiteX1" fmla="*/ 3906651 w 4621228"/>
              <a:gd name="connsiteY1" fmla="*/ 0 h 5890876"/>
              <a:gd name="connsiteX2" fmla="*/ 4621228 w 4621228"/>
              <a:gd name="connsiteY2" fmla="*/ 4897602 h 5890876"/>
              <a:gd name="connsiteX3" fmla="*/ 0 w 4621228"/>
              <a:gd name="connsiteY3" fmla="*/ 5890876 h 5890876"/>
              <a:gd name="connsiteX4" fmla="*/ 1488215 w 4621228"/>
              <a:gd name="connsiteY4" fmla="*/ 555483 h 5890876"/>
              <a:gd name="connsiteX0" fmla="*/ 1488215 w 4489701"/>
              <a:gd name="connsiteY0" fmla="*/ 555483 h 5890876"/>
              <a:gd name="connsiteX1" fmla="*/ 3906651 w 4489701"/>
              <a:gd name="connsiteY1" fmla="*/ 0 h 5890876"/>
              <a:gd name="connsiteX2" fmla="*/ 4489701 w 4489701"/>
              <a:gd name="connsiteY2" fmla="*/ 4817557 h 5890876"/>
              <a:gd name="connsiteX3" fmla="*/ 0 w 4489701"/>
              <a:gd name="connsiteY3" fmla="*/ 5890876 h 5890876"/>
              <a:gd name="connsiteX4" fmla="*/ 1488215 w 4489701"/>
              <a:gd name="connsiteY4" fmla="*/ 555483 h 5890876"/>
              <a:gd name="connsiteX0" fmla="*/ 1488215 w 4463088"/>
              <a:gd name="connsiteY0" fmla="*/ 555483 h 5890876"/>
              <a:gd name="connsiteX1" fmla="*/ 3906651 w 4463088"/>
              <a:gd name="connsiteY1" fmla="*/ 0 h 5890876"/>
              <a:gd name="connsiteX2" fmla="*/ 4463088 w 4463088"/>
              <a:gd name="connsiteY2" fmla="*/ 4767684 h 5890876"/>
              <a:gd name="connsiteX3" fmla="*/ 0 w 4463088"/>
              <a:gd name="connsiteY3" fmla="*/ 5890876 h 5890876"/>
              <a:gd name="connsiteX4" fmla="*/ 1488215 w 4463088"/>
              <a:gd name="connsiteY4" fmla="*/ 555483 h 5890876"/>
              <a:gd name="connsiteX0" fmla="*/ 1488215 w 4494210"/>
              <a:gd name="connsiteY0" fmla="*/ 555483 h 5890876"/>
              <a:gd name="connsiteX1" fmla="*/ 3906651 w 4494210"/>
              <a:gd name="connsiteY1" fmla="*/ 0 h 5890876"/>
              <a:gd name="connsiteX2" fmla="*/ 4494210 w 4494210"/>
              <a:gd name="connsiteY2" fmla="*/ 4773996 h 5890876"/>
              <a:gd name="connsiteX3" fmla="*/ 0 w 4494210"/>
              <a:gd name="connsiteY3" fmla="*/ 5890876 h 5890876"/>
              <a:gd name="connsiteX4" fmla="*/ 1488215 w 4494210"/>
              <a:gd name="connsiteY4" fmla="*/ 555483 h 5890876"/>
              <a:gd name="connsiteX0" fmla="*/ 1488215 w 4533362"/>
              <a:gd name="connsiteY0" fmla="*/ 555483 h 5890876"/>
              <a:gd name="connsiteX1" fmla="*/ 3906651 w 4533362"/>
              <a:gd name="connsiteY1" fmla="*/ 0 h 5890876"/>
              <a:gd name="connsiteX2" fmla="*/ 4533362 w 4533362"/>
              <a:gd name="connsiteY2" fmla="*/ 4764144 h 5890876"/>
              <a:gd name="connsiteX3" fmla="*/ 0 w 4533362"/>
              <a:gd name="connsiteY3" fmla="*/ 5890876 h 5890876"/>
              <a:gd name="connsiteX4" fmla="*/ 1488215 w 4533362"/>
              <a:gd name="connsiteY4" fmla="*/ 555483 h 5890876"/>
              <a:gd name="connsiteX0" fmla="*/ 1488215 w 4533362"/>
              <a:gd name="connsiteY0" fmla="*/ 544348 h 5879741"/>
              <a:gd name="connsiteX1" fmla="*/ 3808228 w 4533362"/>
              <a:gd name="connsiteY1" fmla="*/ 0 h 5879741"/>
              <a:gd name="connsiteX2" fmla="*/ 4533362 w 4533362"/>
              <a:gd name="connsiteY2" fmla="*/ 4753009 h 5879741"/>
              <a:gd name="connsiteX3" fmla="*/ 0 w 4533362"/>
              <a:gd name="connsiteY3" fmla="*/ 5879741 h 5879741"/>
              <a:gd name="connsiteX4" fmla="*/ 1488215 w 4533362"/>
              <a:gd name="connsiteY4" fmla="*/ 544348 h 5879741"/>
              <a:gd name="connsiteX0" fmla="*/ 1488215 w 4392789"/>
              <a:gd name="connsiteY0" fmla="*/ 544348 h 5879741"/>
              <a:gd name="connsiteX1" fmla="*/ 3808228 w 4392789"/>
              <a:gd name="connsiteY1" fmla="*/ 0 h 5879741"/>
              <a:gd name="connsiteX2" fmla="*/ 4392789 w 4392789"/>
              <a:gd name="connsiteY2" fmla="*/ 4746259 h 5879741"/>
              <a:gd name="connsiteX3" fmla="*/ 0 w 4392789"/>
              <a:gd name="connsiteY3" fmla="*/ 5879741 h 5879741"/>
              <a:gd name="connsiteX4" fmla="*/ 1488215 w 4392789"/>
              <a:gd name="connsiteY4" fmla="*/ 544348 h 5879741"/>
              <a:gd name="connsiteX0" fmla="*/ 1449540 w 4392789"/>
              <a:gd name="connsiteY0" fmla="*/ 554388 h 5879741"/>
              <a:gd name="connsiteX1" fmla="*/ 3808228 w 4392789"/>
              <a:gd name="connsiteY1" fmla="*/ 0 h 5879741"/>
              <a:gd name="connsiteX2" fmla="*/ 4392789 w 4392789"/>
              <a:gd name="connsiteY2" fmla="*/ 4746259 h 5879741"/>
              <a:gd name="connsiteX3" fmla="*/ 0 w 4392789"/>
              <a:gd name="connsiteY3" fmla="*/ 5879741 h 5879741"/>
              <a:gd name="connsiteX4" fmla="*/ 1449540 w 4392789"/>
              <a:gd name="connsiteY4" fmla="*/ 554388 h 587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89" h="5879741">
                <a:moveTo>
                  <a:pt x="1449540" y="554388"/>
                </a:moveTo>
                <a:lnTo>
                  <a:pt x="3808228" y="0"/>
                </a:lnTo>
                <a:lnTo>
                  <a:pt x="4392789" y="4746259"/>
                </a:lnTo>
                <a:lnTo>
                  <a:pt x="0" y="5879741"/>
                </a:lnTo>
                <a:lnTo>
                  <a:pt x="1449540" y="554388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9497" t="-322" r="-6579" b="-1683"/>
            </a:stretch>
          </a:blipFill>
          <a:ln w="184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C954C1-D3E2-26D0-D669-981BA3D64589}"/>
              </a:ext>
            </a:extLst>
          </p:cNvPr>
          <p:cNvSpPr/>
          <p:nvPr/>
        </p:nvSpPr>
        <p:spPr>
          <a:xfrm rot="1821906">
            <a:off x="10887527" y="-86921"/>
            <a:ext cx="2608946" cy="10881360"/>
          </a:xfrm>
          <a:prstGeom prst="rect">
            <a:avLst/>
          </a:prstGeom>
          <a:solidFill>
            <a:srgbClr val="F7DAD2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AC9A295-B667-1FDE-3A5E-BF5DEEAC6EA7}"/>
              </a:ext>
            </a:extLst>
          </p:cNvPr>
          <p:cNvGrpSpPr/>
          <p:nvPr/>
        </p:nvGrpSpPr>
        <p:grpSpPr>
          <a:xfrm>
            <a:off x="-129593" y="6059736"/>
            <a:ext cx="12656873" cy="1358131"/>
            <a:chOff x="-140220" y="6233744"/>
            <a:chExt cx="12656873" cy="1358131"/>
          </a:xfrm>
          <a:solidFill>
            <a:srgbClr val="FFFFFF"/>
          </a:solidFill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595B300-FD10-BD91-1704-4C6AD61331E8}"/>
                </a:ext>
              </a:extLst>
            </p:cNvPr>
            <p:cNvSpPr/>
            <p:nvPr/>
          </p:nvSpPr>
          <p:spPr>
            <a:xfrm rot="16200000" flipH="1">
              <a:off x="5509151" y="584373"/>
              <a:ext cx="1358131" cy="126568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66C3D50D-3F3F-7F9E-B920-1BC1F6030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9868" y="6256566"/>
              <a:ext cx="11211010" cy="836729"/>
            </a:xfrm>
            <a:prstGeom prst="rect">
              <a:avLst/>
            </a:prstGeom>
            <a:grpFill/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C8F3F2-FA7B-5D44-0BB8-BB6DBBFE8AF5}"/>
              </a:ext>
            </a:extLst>
          </p:cNvPr>
          <p:cNvGrpSpPr/>
          <p:nvPr/>
        </p:nvGrpSpPr>
        <p:grpSpPr>
          <a:xfrm>
            <a:off x="724458" y="980549"/>
            <a:ext cx="2275984" cy="531138"/>
            <a:chOff x="334276" y="539990"/>
            <a:chExt cx="5324842" cy="97029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B4F07C0-17FB-1B67-4713-2771B321BC71}"/>
                </a:ext>
              </a:extLst>
            </p:cNvPr>
            <p:cNvGrpSpPr/>
            <p:nvPr/>
          </p:nvGrpSpPr>
          <p:grpSpPr>
            <a:xfrm>
              <a:off x="334276" y="539990"/>
              <a:ext cx="3395003" cy="970295"/>
              <a:chOff x="376897" y="594772"/>
              <a:chExt cx="3395003" cy="970295"/>
            </a:xfrm>
          </p:grpSpPr>
          <p:pic>
            <p:nvPicPr>
              <p:cNvPr id="25" name="Picture 24" descr="A logo with yellow 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21047D9A-6D96-34F8-81CF-78F3528240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906" r="74762" b="34830"/>
              <a:stretch/>
            </p:blipFill>
            <p:spPr>
              <a:xfrm>
                <a:off x="376897" y="594772"/>
                <a:ext cx="1045386" cy="970295"/>
              </a:xfrm>
              <a:prstGeom prst="rect">
                <a:avLst/>
              </a:prstGeom>
            </p:spPr>
          </p:pic>
          <p:pic>
            <p:nvPicPr>
              <p:cNvPr id="26" name="Picture 25" descr="A logo with yellow 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671A1A53-D9A8-74B8-B480-2D1E7B24A6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949" t="34347" b="37509"/>
              <a:stretch/>
            </p:blipFill>
            <p:spPr>
              <a:xfrm>
                <a:off x="1489424" y="625362"/>
                <a:ext cx="2282476" cy="924056"/>
              </a:xfrm>
              <a:prstGeom prst="rect">
                <a:avLst/>
              </a:prstGeom>
            </p:spPr>
          </p:pic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D270C75-0E58-FFF5-BF3A-2680BE7D4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978"/>
            <a:stretch/>
          </p:blipFill>
          <p:spPr>
            <a:xfrm>
              <a:off x="3663696" y="584053"/>
              <a:ext cx="1995422" cy="7182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9453C8-9320-B1F3-70B5-E3AE58891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736772" cy="1557337"/>
          </a:xfrm>
        </p:spPr>
        <p:txBody>
          <a:bodyPr>
            <a:normAutofit/>
          </a:bodyPr>
          <a:lstStyle/>
          <a:p>
            <a:endParaRPr lang="en-US" b="1" dirty="0">
              <a:latin typeface="+mn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3C294-BA1E-C831-4214-7AD935380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24692"/>
            <a:ext cx="5736772" cy="814387"/>
          </a:xfrm>
        </p:spPr>
        <p:txBody>
          <a:bodyPr>
            <a:normAutofit/>
          </a:bodyPr>
          <a:lstStyle/>
          <a:p>
            <a:endParaRPr lang="en-US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5BF067-574D-9449-4301-F68C9376D207}"/>
              </a:ext>
            </a:extLst>
          </p:cNvPr>
          <p:cNvSpPr/>
          <p:nvPr/>
        </p:nvSpPr>
        <p:spPr>
          <a:xfrm rot="5400000">
            <a:off x="-10100272" y="-16726704"/>
            <a:ext cx="31770066" cy="41612144"/>
          </a:xfrm>
          <a:custGeom>
            <a:avLst/>
            <a:gdLst>
              <a:gd name="connsiteX0" fmla="*/ 12440281 w 31770066"/>
              <a:gd name="connsiteY0" fmla="*/ 26905545 h 41612144"/>
              <a:gd name="connsiteX1" fmla="*/ 19329785 w 31770066"/>
              <a:gd name="connsiteY1" fmla="*/ 26905545 h 41612144"/>
              <a:gd name="connsiteX2" fmla="*/ 19329785 w 31770066"/>
              <a:gd name="connsiteY2" fmla="*/ 14717017 h 41612144"/>
              <a:gd name="connsiteX3" fmla="*/ 12440281 w 31770066"/>
              <a:gd name="connsiteY3" fmla="*/ 14717017 h 41612144"/>
              <a:gd name="connsiteX4" fmla="*/ 0 w 31770066"/>
              <a:gd name="connsiteY4" fmla="*/ 41612144 h 41612144"/>
              <a:gd name="connsiteX5" fmla="*/ 0 w 31770066"/>
              <a:gd name="connsiteY5" fmla="*/ 26905545 h 41612144"/>
              <a:gd name="connsiteX6" fmla="*/ 1 w 31770066"/>
              <a:gd name="connsiteY6" fmla="*/ 26905545 h 41612144"/>
              <a:gd name="connsiteX7" fmla="*/ 1 w 31770066"/>
              <a:gd name="connsiteY7" fmla="*/ 14717017 h 41612144"/>
              <a:gd name="connsiteX8" fmla="*/ 1 w 31770066"/>
              <a:gd name="connsiteY8" fmla="*/ 892386 h 41612144"/>
              <a:gd name="connsiteX9" fmla="*/ 1 w 31770066"/>
              <a:gd name="connsiteY9" fmla="*/ 0 h 41612144"/>
              <a:gd name="connsiteX10" fmla="*/ 19329785 w 31770066"/>
              <a:gd name="connsiteY10" fmla="*/ 0 h 41612144"/>
              <a:gd name="connsiteX11" fmla="*/ 30247258 w 31770066"/>
              <a:gd name="connsiteY11" fmla="*/ 0 h 41612144"/>
              <a:gd name="connsiteX12" fmla="*/ 31770066 w 31770066"/>
              <a:gd name="connsiteY12" fmla="*/ 0 h 41612144"/>
              <a:gd name="connsiteX13" fmla="*/ 31770066 w 31770066"/>
              <a:gd name="connsiteY13" fmla="*/ 26905545 h 41612144"/>
              <a:gd name="connsiteX14" fmla="*/ 31770066 w 31770066"/>
              <a:gd name="connsiteY14" fmla="*/ 32353173 h 41612144"/>
              <a:gd name="connsiteX15" fmla="*/ 31770066 w 31770066"/>
              <a:gd name="connsiteY15" fmla="*/ 41612144 h 416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770066" h="41612144">
                <a:moveTo>
                  <a:pt x="12440281" y="26905545"/>
                </a:moveTo>
                <a:lnTo>
                  <a:pt x="19329785" y="26905545"/>
                </a:lnTo>
                <a:lnTo>
                  <a:pt x="19329785" y="14717017"/>
                </a:lnTo>
                <a:lnTo>
                  <a:pt x="12440281" y="14717017"/>
                </a:lnTo>
                <a:close/>
                <a:moveTo>
                  <a:pt x="0" y="41612144"/>
                </a:moveTo>
                <a:lnTo>
                  <a:pt x="0" y="26905545"/>
                </a:lnTo>
                <a:lnTo>
                  <a:pt x="1" y="26905545"/>
                </a:lnTo>
                <a:lnTo>
                  <a:pt x="1" y="14717017"/>
                </a:lnTo>
                <a:lnTo>
                  <a:pt x="1" y="892386"/>
                </a:lnTo>
                <a:lnTo>
                  <a:pt x="1" y="0"/>
                </a:lnTo>
                <a:lnTo>
                  <a:pt x="19329785" y="0"/>
                </a:lnTo>
                <a:lnTo>
                  <a:pt x="30247258" y="0"/>
                </a:lnTo>
                <a:lnTo>
                  <a:pt x="31770066" y="0"/>
                </a:lnTo>
                <a:lnTo>
                  <a:pt x="31770066" y="26905545"/>
                </a:lnTo>
                <a:lnTo>
                  <a:pt x="31770066" y="32353173"/>
                </a:lnTo>
                <a:lnTo>
                  <a:pt x="31770066" y="41612144"/>
                </a:lnTo>
                <a:close/>
              </a:path>
            </a:pathLst>
          </a:cu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en-ID"/>
          </a:p>
        </p:txBody>
      </p:sp>
      <p:pic>
        <p:nvPicPr>
          <p:cNvPr id="14" name="Picture 13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6BAC7EA2-C0DF-E72E-C560-5BE1242F6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084" y="647646"/>
            <a:ext cx="2730195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08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19E824-D0D9-1390-74A0-7D32F93BC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D18EB9-9F7E-6F3F-7899-F12D60D00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18907"/>
            <a:ext cx="10832689" cy="1141413"/>
          </a:xfrm>
        </p:spPr>
        <p:txBody>
          <a:bodyPr/>
          <a:lstStyle/>
          <a:p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B10EF-9D5C-21EE-5E06-B69C89790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6579"/>
            <a:ext cx="10832690" cy="322210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030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TIIA-2024-PPT" id="{CB6019E7-3980-46CA-B107-82EF7AD319EB}" vid="{B354E946-2BC6-4D92-B525-65CE23FAE8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a09e199-a47b-4199-81cd-85d997c1824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18290961B4847A0481610E6C1D543" ma:contentTypeVersion="14" ma:contentTypeDescription="Create a new document." ma:contentTypeScope="" ma:versionID="0070a92d9a5d6ca9a583e10a84f1b94d">
  <xsd:schema xmlns:xsd="http://www.w3.org/2001/XMLSchema" xmlns:xs="http://www.w3.org/2001/XMLSchema" xmlns:p="http://schemas.microsoft.com/office/2006/metadata/properties" xmlns:ns3="cdcf5afb-711c-4efd-8b6d-99bcc7305007" xmlns:ns4="da09e199-a47b-4199-81cd-85d997c1824c" targetNamespace="http://schemas.microsoft.com/office/2006/metadata/properties" ma:root="true" ma:fieldsID="240bf6119f499971ee1363e4afe11d13" ns3:_="" ns4:_="">
    <xsd:import namespace="cdcf5afb-711c-4efd-8b6d-99bcc7305007"/>
    <xsd:import namespace="da09e199-a47b-4199-81cd-85d997c1824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CR" minOccurs="0"/>
                <xsd:element ref="ns4:MediaServiceObjectDetectorVersions" minOccurs="0"/>
                <xsd:element ref="ns4:MediaServiceDateTaken" minOccurs="0"/>
                <xsd:element ref="ns4:MediaLengthInSecond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cf5afb-711c-4efd-8b6d-99bcc730500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09e199-a47b-4199-81cd-85d997c182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22335D-A37F-43C9-A5EB-24F94F689FBC}">
  <ds:schemaRefs>
    <ds:schemaRef ds:uri="cdcf5afb-711c-4efd-8b6d-99bcc7305007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da09e199-a47b-4199-81cd-85d997c1824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D39FC68-2680-451D-B908-3ED87452C17D}">
  <ds:schemaRefs>
    <ds:schemaRef ds:uri="cdcf5afb-711c-4efd-8b6d-99bcc7305007"/>
    <ds:schemaRef ds:uri="da09e199-a47b-4199-81cd-85d997c182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E012886-A742-4432-84EE-24F2138458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ICTIIA-2024-PPT</Template>
  <TotalTime>0</TotalTime>
  <Words>1</Words>
  <Application>Microsoft Office PowerPoint</Application>
  <PresentationFormat>Widescreen</PresentationFormat>
  <Paragraphs>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hery fik</dc:creator>
  <cp:lastModifiedBy>hery fik</cp:lastModifiedBy>
  <cp:revision>1</cp:revision>
  <dcterms:created xsi:type="dcterms:W3CDTF">2024-09-02T09:51:32Z</dcterms:created>
  <dcterms:modified xsi:type="dcterms:W3CDTF">2024-09-02T09:51:54Z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0x01010010818290961B4847A0481610E6C1D543</vt:lpwstr>
  </property>
</Properties>
</file>